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2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E8A32-EE3A-4D33-BA03-04E42AE4712E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BB060-AD7D-4310-A3B6-8B0EE8DA46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68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5873-E92E-433E-9BD5-FF580E6F9F9B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8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F3633-E54A-4B4D-9332-59E7AD15785F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69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92F-D98A-46C4-B0B7-86BE17ED1B78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4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63FE-BE23-4039-A327-0404CA7EB75F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20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6D75-BCE3-4C18-91E3-6E7F8C4E0555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00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F108-AB16-440C-9D36-64B093E9849E}" type="datetime1">
              <a:rPr lang="fr-FR" smtClean="0"/>
              <a:t>12/10/2022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82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5BD2-E01A-4A2B-8E6A-ACBBE35ACD07}" type="datetime1">
              <a:rPr lang="fr-FR" smtClean="0"/>
              <a:t>12/10/2022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95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CAF0-989C-4C10-A6FB-8AEEA7C3817D}" type="datetime1">
              <a:rPr lang="fr-FR" smtClean="0"/>
              <a:t>12/10/2022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99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9095-DA93-469C-9EBD-CCA2E4890455}" type="datetime1">
              <a:rPr lang="fr-FR" smtClean="0"/>
              <a:t>12/10/2022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93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5FF9-81BF-47BF-96F1-87696E6C612B}" type="datetime1">
              <a:rPr lang="fr-FR" smtClean="0"/>
              <a:t>12/10/2022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15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D05A-E540-4C85-B0C8-BB0AD3E15F11}" type="datetime1">
              <a:rPr lang="fr-FR" smtClean="0"/>
              <a:t>12/10/2022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341A-688D-4961-A998-6115374DFD7F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Jean-Marc Burret TRAITEUR - CHARCUTIER      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0EB16-8839-4EA5-AD13-FE3C7157BD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5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EA85067-4EE2-47B5-88F0-28194FE1C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58686"/>
            <a:ext cx="6858000" cy="4674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47077A4-86FD-4360-8DBB-716ADD112653}"/>
              </a:ext>
            </a:extLst>
          </p:cNvPr>
          <p:cNvSpPr/>
          <p:nvPr/>
        </p:nvSpPr>
        <p:spPr>
          <a:xfrm>
            <a:off x="316447" y="1343579"/>
            <a:ext cx="6225102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0" b="1" dirty="0">
                <a:solidFill>
                  <a:schemeClr val="accent2">
                    <a:lumMod val="75000"/>
                  </a:schemeClr>
                </a:solidFill>
              </a:rPr>
              <a:t>Jean-Marc</a:t>
            </a:r>
            <a:r>
              <a:rPr lang="fr-FR" sz="6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6000" b="1" dirty="0">
                <a:solidFill>
                  <a:schemeClr val="accent2">
                    <a:lumMod val="75000"/>
                  </a:schemeClr>
                </a:solidFill>
              </a:rPr>
              <a:t>BURRET</a:t>
            </a:r>
          </a:p>
          <a:p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 TRAITREUR CHARCUTIER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7339CA-4ED8-4E57-B516-88B6D76FBAE2}"/>
              </a:ext>
            </a:extLst>
          </p:cNvPr>
          <p:cNvSpPr/>
          <p:nvPr/>
        </p:nvSpPr>
        <p:spPr>
          <a:xfrm>
            <a:off x="1059504" y="4797321"/>
            <a:ext cx="2759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</a:rPr>
              <a:t>Port : 06 71 69 83 16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16E468-043D-4A7A-A495-97C40768EF90}"/>
              </a:ext>
            </a:extLst>
          </p:cNvPr>
          <p:cNvSpPr/>
          <p:nvPr/>
        </p:nvSpPr>
        <p:spPr>
          <a:xfrm>
            <a:off x="513810" y="5428264"/>
            <a:ext cx="39330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</a:rPr>
              <a:t>Mail : </a:t>
            </a:r>
            <a:r>
              <a:rPr lang="fr-FR" sz="3200" b="1" dirty="0">
                <a:solidFill>
                  <a:srgbClr val="FFFF00"/>
                </a:solidFill>
              </a:rPr>
              <a:t>jmburret</a:t>
            </a:r>
            <a:r>
              <a:rPr lang="fr-FR" sz="2400" b="1" dirty="0">
                <a:solidFill>
                  <a:srgbClr val="FFFF00"/>
                </a:solidFill>
              </a:rPr>
              <a:t>@orange.fr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29560A-155B-4F1A-B524-67FD241ACE20}"/>
              </a:ext>
            </a:extLst>
          </p:cNvPr>
          <p:cNvSpPr/>
          <p:nvPr/>
        </p:nvSpPr>
        <p:spPr>
          <a:xfrm>
            <a:off x="952552" y="6210678"/>
            <a:ext cx="3065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</a:rPr>
              <a:t>www.burret-traiteur.fr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431DF5-97D0-4BE3-A7A2-3C8908CD1A19}"/>
              </a:ext>
            </a:extLst>
          </p:cNvPr>
          <p:cNvSpPr/>
          <p:nvPr/>
        </p:nvSpPr>
        <p:spPr>
          <a:xfrm>
            <a:off x="1343042" y="8491803"/>
            <a:ext cx="417191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b="1" dirty="0">
                <a:solidFill>
                  <a:schemeClr val="accent2">
                    <a:lumMod val="75000"/>
                  </a:schemeClr>
                </a:solidFill>
              </a:rPr>
              <a:t>CARTE BUFFETS</a:t>
            </a:r>
          </a:p>
          <a:p>
            <a:r>
              <a:rPr lang="fr-FR" sz="4800" b="1" dirty="0">
                <a:solidFill>
                  <a:schemeClr val="accent2">
                    <a:lumMod val="75000"/>
                  </a:schemeClr>
                </a:solidFill>
              </a:rPr>
              <a:t>             &amp; </a:t>
            </a:r>
          </a:p>
          <a:p>
            <a:r>
              <a:rPr lang="fr-FR" sz="4800" b="1" dirty="0">
                <a:solidFill>
                  <a:schemeClr val="accent2">
                    <a:lumMod val="75000"/>
                  </a:schemeClr>
                </a:solidFill>
              </a:rPr>
              <a:t>     COCKTAILS</a:t>
            </a:r>
          </a:p>
        </p:txBody>
      </p:sp>
      <p:sp>
        <p:nvSpPr>
          <p:cNvPr id="19" name="Espace réservé du pied de page 18">
            <a:extLst>
              <a:ext uri="{FF2B5EF4-FFF2-40B4-BE49-F238E27FC236}">
                <a16:creationId xmlns:a16="http://schemas.microsoft.com/office/drawing/2014/main" id="{299DDCC8-5EF6-4BDC-B7E2-403261FF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7847" y="11041962"/>
            <a:ext cx="3162299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</p:spTree>
    <p:extLst>
      <p:ext uri="{BB962C8B-B14F-4D97-AF65-F5344CB8AC3E}">
        <p14:creationId xmlns:p14="http://schemas.microsoft.com/office/powerpoint/2010/main" val="37611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0D3AE1-20F3-40F8-BE59-D6273854E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7847" y="10164215"/>
            <a:ext cx="3162300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0DCEF-1B01-4E0F-92F0-FA24D5B21D72}"/>
              </a:ext>
            </a:extLst>
          </p:cNvPr>
          <p:cNvSpPr/>
          <p:nvPr/>
        </p:nvSpPr>
        <p:spPr>
          <a:xfrm>
            <a:off x="524356" y="1905495"/>
            <a:ext cx="5809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75000"/>
                  </a:schemeClr>
                </a:solidFill>
              </a:rPr>
              <a:t>VERRINES ( Mini 10 pièces de chaque)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F37E96A-FA0A-41F9-B00C-E8A131965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33506"/>
              </p:ext>
            </p:extLst>
          </p:nvPr>
        </p:nvGraphicFramePr>
        <p:xfrm>
          <a:off x="0" y="2900931"/>
          <a:ext cx="6858000" cy="473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2016">
                  <a:extLst>
                    <a:ext uri="{9D8B030D-6E8A-4147-A177-3AD203B41FA5}">
                      <a16:colId xmlns:a16="http://schemas.microsoft.com/office/drawing/2014/main" val="3017370091"/>
                    </a:ext>
                  </a:extLst>
                </a:gridCol>
                <a:gridCol w="1147992">
                  <a:extLst>
                    <a:ext uri="{9D8B030D-6E8A-4147-A177-3AD203B41FA5}">
                      <a16:colId xmlns:a16="http://schemas.microsoft.com/office/drawing/2014/main" val="2902241541"/>
                    </a:ext>
                  </a:extLst>
                </a:gridCol>
                <a:gridCol w="1147992">
                  <a:extLst>
                    <a:ext uri="{9D8B030D-6E8A-4147-A177-3AD203B41FA5}">
                      <a16:colId xmlns:a16="http://schemas.microsoft.com/office/drawing/2014/main" val="1660841635"/>
                    </a:ext>
                  </a:extLst>
                </a:gridCol>
              </a:tblGrid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Panna cotta de betteraves- chèvre-noisette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08831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Crème de champignons-jambon-chorizo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59359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Tartare de saumon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97699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Panacotta choux fleur gorgonzola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460447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Gaspacho tomates fraises ( en saison)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51720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Panna cotta au olives-tomate confite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846015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Gaspacho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676748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Tartare de courgettes-tomates gambas coulis de mangues</a:t>
                      </a:r>
                      <a:endParaRPr lang="fr-FR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20169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Tartare de tomates-courgettes-feta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74096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Soupe d'avocats-crevettes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71795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Mascarpone saumon fumé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591860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Crème de parmesan-tomates confites-chips de bacon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993833"/>
                  </a:ext>
                </a:extLst>
              </a:tr>
              <a:tr h="36396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Gaspacho tomates fraises (en saison)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9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10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C65373-8C80-4C19-BE91-07641959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4820" y="11095384"/>
            <a:ext cx="3162300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F7416-2658-4B25-B42A-B34ECD143D6C}"/>
              </a:ext>
            </a:extLst>
          </p:cNvPr>
          <p:cNvSpPr/>
          <p:nvPr/>
        </p:nvSpPr>
        <p:spPr>
          <a:xfrm>
            <a:off x="153326" y="1506901"/>
            <a:ext cx="6519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    APERITIFS FROIDS ( Mini 10 pièces de chaque)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4367C1B-0992-4159-A640-4D4EF9589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70129"/>
              </p:ext>
            </p:extLst>
          </p:nvPr>
        </p:nvGraphicFramePr>
        <p:xfrm>
          <a:off x="0" y="2049781"/>
          <a:ext cx="6865620" cy="8663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2768">
                  <a:extLst>
                    <a:ext uri="{9D8B030D-6E8A-4147-A177-3AD203B41FA5}">
                      <a16:colId xmlns:a16="http://schemas.microsoft.com/office/drawing/2014/main" val="2859012790"/>
                    </a:ext>
                  </a:extLst>
                </a:gridCol>
                <a:gridCol w="1144174">
                  <a:extLst>
                    <a:ext uri="{9D8B030D-6E8A-4147-A177-3AD203B41FA5}">
                      <a16:colId xmlns:a16="http://schemas.microsoft.com/office/drawing/2014/main" val="2382615128"/>
                    </a:ext>
                  </a:extLst>
                </a:gridCol>
                <a:gridCol w="1118678">
                  <a:extLst>
                    <a:ext uri="{9D8B030D-6E8A-4147-A177-3AD203B41FA5}">
                      <a16:colId xmlns:a16="http://schemas.microsoft.com/office/drawing/2014/main" val="1315557110"/>
                    </a:ext>
                  </a:extLst>
                </a:gridCol>
              </a:tblGrid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Navette charcuteries variées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95698"/>
                  </a:ext>
                </a:extLst>
              </a:tr>
              <a:tr h="37856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Navette brioche foie gras et saumon fumé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320195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Entremet aux poivrons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821680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Entremet foie gras figues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06451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Crackers chèvre oignons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2956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Mignardises d'aspics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392485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Roll’s crêpe champignons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000597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Choux poivrons jaune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382313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Eclair à l’avocat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46990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Roll’s aubergine feta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497834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brochette tomate mozza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69678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Bun’s poulet coleslaw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968481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Profiterole saumon fumé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613733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Mini pâté en croute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087041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tomate d'amour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581066"/>
                  </a:ext>
                </a:extLst>
              </a:tr>
              <a:tr h="41191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Bun’s saumon fumé wasabi concombre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790732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Jello citron ( gelée de crustacés – gambas 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425792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Jello passion ( gelée st jacques)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3680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Wrap crabe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78302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Toast pain épices confiture oignons canard fumé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638902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Entremet carotte roquefort noisette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362472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Bouchée italienne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758666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Entremet saumon fumé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2916"/>
                  </a:ext>
                </a:extLst>
              </a:tr>
              <a:tr h="35787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 jacques crème de safran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46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97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D2FF6E-9305-4C01-B525-A41CAD9C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4020" y="10389460"/>
            <a:ext cx="3181937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6501F-51E1-4555-99BC-6DE7A42ED983}"/>
              </a:ext>
            </a:extLst>
          </p:cNvPr>
          <p:cNvSpPr/>
          <p:nvPr/>
        </p:nvSpPr>
        <p:spPr>
          <a:xfrm>
            <a:off x="352519" y="1633142"/>
            <a:ext cx="6160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APERITIFS CHAUDS ( Mini 10 pièces de chaque)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6CC62A9-4B78-47B8-8357-41E4BBE59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67163"/>
              </p:ext>
            </p:extLst>
          </p:nvPr>
        </p:nvGraphicFramePr>
        <p:xfrm>
          <a:off x="0" y="2709001"/>
          <a:ext cx="6842760" cy="611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0910">
                  <a:extLst>
                    <a:ext uri="{9D8B030D-6E8A-4147-A177-3AD203B41FA5}">
                      <a16:colId xmlns:a16="http://schemas.microsoft.com/office/drawing/2014/main" val="4182967446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3005342985"/>
                    </a:ext>
                  </a:extLst>
                </a:gridCol>
                <a:gridCol w="1131914">
                  <a:extLst>
                    <a:ext uri="{9D8B030D-6E8A-4147-A177-3AD203B41FA5}">
                      <a16:colId xmlns:a16="http://schemas.microsoft.com/office/drawing/2014/main" val="41122431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Mignardises de feuilletés variés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le kg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35.00 €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303808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Plaque coupée pizza-quiche-oignons-crevettes-etc…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488139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Mini boulettes veau pignons de pin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27621"/>
                  </a:ext>
                </a:extLst>
              </a:tr>
              <a:tr h="4549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tartelettes variées ( piperade-tomate moutarde-épinards-etc…)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963133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cakes salés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51578"/>
                  </a:ext>
                </a:extLst>
              </a:tr>
              <a:tr h="3005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Pic de poulet crème de thym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77507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brioche garni  st jacques 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94752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Mini brioche garni volaille champignons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344433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Feuilleté d'escargots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8827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Gambas coco citronnelle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763329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samoussas au choix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68482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Milles feuilles de blinis chèvre lard fumé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707639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Clafouti de légumes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86799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Bruschetta tapenade jambon cru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5867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Bruschetta caviar d'aubergine chèvre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416596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croque monsieur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9644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 jacques au bacon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341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burger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39963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Œuf toqué à la truffe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43124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Ficelle au reblochon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pièce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613172"/>
                  </a:ext>
                </a:extLst>
              </a:tr>
              <a:tr h="2631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empanadas de volaille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pièce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2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9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559C41-4607-45D2-87FE-3CE941E3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77998" y="10883461"/>
            <a:ext cx="3302000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07BA1D-13A7-4071-A1D3-98B253809F7D}"/>
              </a:ext>
            </a:extLst>
          </p:cNvPr>
          <p:cNvSpPr/>
          <p:nvPr/>
        </p:nvSpPr>
        <p:spPr>
          <a:xfrm>
            <a:off x="174170" y="632013"/>
            <a:ext cx="65096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2"/>
                </a:solidFill>
              </a:rPr>
              <a:t>CRUDITEES au choix / prix par pers 4,00 €  (Mini 10 pers)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E5186D4-760E-4B18-8EA5-A6B999AAC6D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8530419"/>
              </p:ext>
            </p:extLst>
          </p:nvPr>
        </p:nvGraphicFramePr>
        <p:xfrm>
          <a:off x="0" y="1308539"/>
          <a:ext cx="6858000" cy="84298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1779765247"/>
                    </a:ext>
                  </a:extLst>
                </a:gridCol>
              </a:tblGrid>
              <a:tr h="2038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ANANAS TAHITIENNE ( ananas-crevettes-basilic-échalotes -citron-mayonnaise tomate ) SUP 2,00€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0846"/>
                  </a:ext>
                </a:extLst>
              </a:tr>
              <a:tr h="3524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ANNIE (maïs-magret fumé-avocat-pamplemousse-crabe-vinaigrette à l'huile d'olive SUP 2,00€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13879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AVOCATS ( merlu émietté-crevettes-œufs de lumps-mayonnaise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8959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BETTERAVES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149787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BRESSANNE ( mesclun-poulet-foie de volaille-maïs-champignons-vinaigrette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158267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CAROTTES RAPEES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33926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CELERIS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941054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CERVELAS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49415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CHINOISE ( soja-crevettes-jambon en dés-radis-vinaigrette au nuoc mâm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328365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CHOUX ( choux-tomates-jambon-comté-mayonnaise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18471"/>
                  </a:ext>
                </a:extLst>
              </a:tr>
              <a:tr h="32324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COLOREE ( choux rouge-carottes râpées-haricots vert-sésame-noix-vinaigrette gingembre)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51749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EXOTIQUE ( </a:t>
                      </a: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soja-maïs-poivrons-capres-petits pois-céleris rave-vinaigrette au citron </a:t>
                      </a:r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43094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FRAICHEUR ( avocats-mangue-crevettes-mesclun-vinaigrette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702843"/>
                  </a:ext>
                </a:extLst>
              </a:tr>
              <a:tr h="26888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GREC </a:t>
                      </a: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 oignons-feta-concombres-céleris branche-olives noire-basilic-vinaigrette à l'huile d'olive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25365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JAMBALAYA ( riz-crevettes-Morteau-ananas-poivrons-échalotes-vinaigrette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106247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LENTILLES ( lentilles-saucisses viennoise-lardons-échalotes-carottes-vinaigrette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882677"/>
                  </a:ext>
                </a:extLst>
              </a:tr>
              <a:tr h="1863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LOTTE AUX PATES FRAICHES (lotte-tagliatelles-carottes-haricots verts- vinaigrette au xérès) SUP 2,00 €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80020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LYONNAISE ( mesclun-lardons-croutons-œufs poché- vinaigrettes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82929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MARISETTE ( melon-raisins sec-tomates-céleris branche-riz-mayonnaise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92502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MELON AU PONTARLIER ( en saison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79674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MUSEAU VINAIGRETTE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850021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NICOISE </a:t>
                      </a: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 tomates-œufs dur-fond d’artichaud-radis-oignons blancs-thon-anchois-basilic-vinaigrette)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67624"/>
                  </a:ext>
                </a:extLst>
              </a:tr>
              <a:tr h="2937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OCEANE(</a:t>
                      </a: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pâtes fraiches-st jacques-moules-crevettes-poireaux-crème ciboulette citron</a:t>
                      </a:r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) SUP 2,00€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524703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PAMPLEMOUSSE ( crabe-riz-olives-mayonnaise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06759"/>
                  </a:ext>
                </a:extLst>
              </a:tr>
              <a:tr h="2449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PIEMONTAISE ( pommes de terre-œufs dur-tomates-jambon-cornichon-échalotes-mayonnaise )</a:t>
                      </a:r>
                      <a:endParaRPr lang="fr-F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927576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RIZ A L'ITALIENNE (riz-poivrons-tomates-aubergines frites-vinaigrette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00256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RIZ AU THON ( riz-thon-maïs-poivrons-mayonnaise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73017"/>
                  </a:ext>
                </a:extLst>
              </a:tr>
              <a:tr h="1863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SUD ( aubergines-courgettes-poivrons- tomates-basilic-olives noires-capres ) vinaigrette balsamique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700983"/>
                  </a:ext>
                </a:extLst>
              </a:tr>
              <a:tr h="2654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SUD OUEST ( mesclun-filet de canard fumé-œufs de caille-tomates cerise-vinaigrette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5269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SYLVIE ( oranges-pamplemousse-comté-champignons de paris-jambon-fromage blanc-herbes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422678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TABOULE 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599672"/>
                  </a:ext>
                </a:extLst>
              </a:tr>
              <a:tr h="2427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LEGUMES  ( coulis de tomates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479723"/>
                  </a:ext>
                </a:extLst>
              </a:tr>
              <a:tr h="29174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TROPEZIENNE ( </a:t>
                      </a:r>
                      <a:r>
                        <a:rPr lang="fr-FR" sz="12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tomates-poivrons-haricots-concombres-champignons de paris-anchois-vinaigrette </a:t>
                      </a:r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540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VOLAILLE ( filet de poulet-jambon-œufs dur-riz-vinaigrette aux herbes )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349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098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595CC5-3CEA-4AD9-A056-0DA7CD0A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5150" y="9820290"/>
            <a:ext cx="3187700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31926F-32C6-4E22-881B-16F1F781DB0A}"/>
              </a:ext>
            </a:extLst>
          </p:cNvPr>
          <p:cNvSpPr/>
          <p:nvPr/>
        </p:nvSpPr>
        <p:spPr>
          <a:xfrm>
            <a:off x="1028700" y="1199379"/>
            <a:ext cx="48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accent2"/>
                </a:solidFill>
              </a:rPr>
              <a:t>CHARCUTERIES (Mini 10 pers)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44125AC-1C07-4E28-8702-415A6A8C0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86959"/>
              </p:ext>
            </p:extLst>
          </p:nvPr>
        </p:nvGraphicFramePr>
        <p:xfrm>
          <a:off x="0" y="2465669"/>
          <a:ext cx="6858001" cy="6267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939628223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2511921449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39927026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Speck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41487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Jambon blanc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812424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Pancetta coppa bacon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32332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Mortadelle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88666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Rillettes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3215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Pâté en croute cocktail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79033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Paté en croute pur porc ( mini 15 pers )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21,50 € kg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32982"/>
                  </a:ext>
                </a:extLst>
              </a:tr>
              <a:tr h="3827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Pate  croute poulet moutarde  citron  ( mini 15 pers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22,50 € </a:t>
                      </a:r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kg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41984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Fromage de tête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48947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Jambon persillé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992606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Marbré de lapin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083944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Marbré de poulet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367802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Saucisson cuit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034840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Ballotine de canard ( mini 15 pers 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18855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Ballotine de pintade aux trompettes ( mini 15 pers)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35174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dinde au poivre vert ( mini 15 pers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494038"/>
                  </a:ext>
                </a:extLst>
              </a:tr>
              <a:tr h="3336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veau olives  tomates confites (mini 15 pers)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47370"/>
                  </a:ext>
                </a:extLst>
              </a:tr>
              <a:tr h="328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lapin moutarde à l'ancienne ( mini 10 pers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220411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Cochon de lait farci  ( mini 30 pers )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87912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Plateau de chiffonnades divers ( 8 sortes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51463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campagne ( mini 15 pers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479816"/>
                  </a:ext>
                </a:extLst>
              </a:tr>
              <a:tr h="27619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Foie gras de canard maison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le kg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168,00 € kg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76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75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F7D7D9-AD9E-4D32-A833-FB6D2E48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7200" y="9609221"/>
            <a:ext cx="3403600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B5602B-1B73-4430-BF39-595B1ED47C25}"/>
              </a:ext>
            </a:extLst>
          </p:cNvPr>
          <p:cNvSpPr/>
          <p:nvPr/>
        </p:nvSpPr>
        <p:spPr>
          <a:xfrm>
            <a:off x="1029400" y="1623219"/>
            <a:ext cx="5023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chemeClr val="accent2"/>
                </a:solidFill>
              </a:rPr>
              <a:t>VIANDES FROIDES (Mini 10 pers)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DE31548-A855-4A9E-BA9F-5710A45F9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81314"/>
              </p:ext>
            </p:extLst>
          </p:nvPr>
        </p:nvGraphicFramePr>
        <p:xfrm>
          <a:off x="0" y="2582779"/>
          <a:ext cx="6858001" cy="6226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3945831880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2623359933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849849435"/>
                    </a:ext>
                  </a:extLst>
                </a:gridCol>
              </a:tblGrid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Rosbeef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90555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Cuisse de poulet rôti 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2184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Filet de porc farci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760606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Gigot </a:t>
                      </a:r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d'agneau rôti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09065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Poitrine de veau farcie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08393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Jambon à l'os entier trancher ( mini 40 pers )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05175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Mignon de porc en croute d'herbes et épices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844960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Mignon de porc farci à la tapenade et tomate confites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245356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Filet de dinde farci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025292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Langue de bœuf fumée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43102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Magret  de canard en chaud-froid à l'orange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78432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Filet de porc au miel et épices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985766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Filet de porc roti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68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40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4E807D-495D-4EB6-A1EB-43973A6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00515" y="9780611"/>
            <a:ext cx="3481388" cy="649111"/>
          </a:xfrm>
        </p:spPr>
        <p:txBody>
          <a:bodyPr/>
          <a:lstStyle/>
          <a:p>
            <a:r>
              <a:rPr lang="fr-FR" dirty="0"/>
              <a:t>Jean-Marc Burret TRAITEUR - CHARCUTIER      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3F136E-B696-4540-B781-734AD32593B4}"/>
              </a:ext>
            </a:extLst>
          </p:cNvPr>
          <p:cNvSpPr/>
          <p:nvPr/>
        </p:nvSpPr>
        <p:spPr>
          <a:xfrm>
            <a:off x="1021064" y="1227950"/>
            <a:ext cx="5040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chemeClr val="accent2"/>
                </a:solidFill>
              </a:rPr>
              <a:t>POISSONS FROIDS (Mini 10 pers)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F738A23-92D7-455E-A165-3BD0D6BE6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6818"/>
              </p:ext>
            </p:extLst>
          </p:nvPr>
        </p:nvGraphicFramePr>
        <p:xfrm>
          <a:off x="1" y="3398816"/>
          <a:ext cx="6858000" cy="3369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3416">
                  <a:extLst>
                    <a:ext uri="{9D8B030D-6E8A-4147-A177-3AD203B41FA5}">
                      <a16:colId xmlns:a16="http://schemas.microsoft.com/office/drawing/2014/main" val="2006424464"/>
                    </a:ext>
                  </a:extLst>
                </a:gridCol>
                <a:gridCol w="1132292">
                  <a:extLst>
                    <a:ext uri="{9D8B030D-6E8A-4147-A177-3AD203B41FA5}">
                      <a16:colId xmlns:a16="http://schemas.microsoft.com/office/drawing/2014/main" val="3796456521"/>
                    </a:ext>
                  </a:extLst>
                </a:gridCol>
                <a:gridCol w="1132292">
                  <a:extLst>
                    <a:ext uri="{9D8B030D-6E8A-4147-A177-3AD203B41FA5}">
                      <a16:colId xmlns:a16="http://schemas.microsoft.com/office/drawing/2014/main" val="441345677"/>
                    </a:ext>
                  </a:extLst>
                </a:gridCol>
              </a:tblGrid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darne de saumon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4,20 €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551847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Mini timbale de st jacques et sa gelée de crustacés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7,50 €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120462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Saumon fumé maison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72,00€ le kg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824818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langouste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au cours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50556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Terrine du lac ( sandre-truite-écrevisses )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01759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Crevettes decortiquées marinées ( 50 g )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86827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Rillettes de saumon 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110686"/>
                  </a:ext>
                </a:extLst>
              </a:tr>
              <a:tr h="4212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Rillettes de thon 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6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084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6601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1244</Words>
  <Application>Microsoft Office PowerPoint</Application>
  <PresentationFormat>Grand écran</PresentationFormat>
  <Paragraphs>359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burret</dc:creator>
  <cp:lastModifiedBy>Jean-marc BURRET</cp:lastModifiedBy>
  <cp:revision>96</cp:revision>
  <dcterms:created xsi:type="dcterms:W3CDTF">2019-12-04T06:24:42Z</dcterms:created>
  <dcterms:modified xsi:type="dcterms:W3CDTF">2022-10-12T15:02:58Z</dcterms:modified>
</cp:coreProperties>
</file>